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56" r:id="rId5"/>
    <p:sldId id="257" r:id="rId6"/>
    <p:sldId id="259" r:id="rId7"/>
    <p:sldId id="264" r:id="rId8"/>
    <p:sldId id="258" r:id="rId9"/>
    <p:sldId id="263" r:id="rId10"/>
    <p:sldId id="260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0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9/2/2022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5805F-452B-497C-9BD6-2CDB6902F369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D3F7C6B-C82D-4D42-9929-D6E7E11D9A64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CF4779-62E8-4B21-A5D7-0AFB9DBD4358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F9D3375-5CD0-4576-BF96-ADFF24726FF8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D1F8-971E-4F8C-8737-750C12E93E08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1621-FA30-4D98-85E5-1409E6BEECDC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6F347-1B2F-4097-AEB5-4A26FB45D67A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CC1DEE0-34E5-4E0F-BEC1-4B8835F82CD1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BFACF8-E63D-4673-A128-83547867BB7A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D6AC-4FBA-40BD-BE75-20DB64DA4BAD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3C87-D201-458A-93C0-8EDD9AC92D93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E6829-5A25-485A-91B1-5D6D58BB9F23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5CD-23D0-4DD1-85B1-71F1825FB3EC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5035-C284-496A-B076-BA73A8FA5D8B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B420-1875-490A-8C4B-7AAB939FBE08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en-US" sz="32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Democratizing  Interior Design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3028" y="821265"/>
            <a:ext cx="3265713" cy="5222117"/>
          </a:xfrm>
        </p:spPr>
        <p:txBody>
          <a:bodyPr anchor="ctr">
            <a:normAutofit/>
          </a:bodyPr>
          <a:lstStyle/>
          <a:p>
            <a:r>
              <a:rPr lang="en-US" dirty="0"/>
              <a:t>VisCommerce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8A195E-584A-485A-BECD-66468900B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77A7-740C-43C7-8F2D-BD7067F12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525AAA-82CE-4027-A26C-B0EFFD856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9CA09548-0EFB-0CF7-E5E6-64BC1D6A9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196" y="1714500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33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8A195E-584A-485A-BECD-66468900B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77A7-740C-43C7-8F2D-BD7067F12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525AAA-82CE-4027-A26C-B0EFFD856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514" y="0"/>
            <a:ext cx="7434070" cy="1474330"/>
          </a:xfrm>
        </p:spPr>
        <p:txBody>
          <a:bodyPr>
            <a:normAutofit/>
          </a:bodyPr>
          <a:lstStyle/>
          <a:p>
            <a:pPr algn="l"/>
            <a:br>
              <a:rPr lang="en-IN" sz="2000" b="0" i="0" u="none" strike="noStrike" cap="non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b="0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1 – Establish expertise the right way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1787236"/>
            <a:ext cx="7454077" cy="443144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estate - Size, Growth trends (India, USA, World)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décor – Size, Growth, Trends (India, USA, World)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Interior Design Market – Size, Growth, Trends (India, USA, World)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Pie-Chart showing un-addressed market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Consumers (home owners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or “Try-n-Buy” approach saves time &amp; money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Vendors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Lighting, Paints, Tiles, Furniture, Sanitaryware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Shop-The-Look Enables bulk sale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renovation market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new revenue streams via rendered images/videos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Industry Trends in Engineering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Civil Engineering – Autodesk etc.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 Engineering –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Solidworks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Engineering – Synopsys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216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8A195E-584A-485A-BECD-66468900B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77A7-740C-43C7-8F2D-BD7067F12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525AAA-82CE-4027-A26C-B0EFFD856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514" y="0"/>
            <a:ext cx="7434070" cy="1474330"/>
          </a:xfrm>
        </p:spPr>
        <p:txBody>
          <a:bodyPr>
            <a:normAutofit/>
          </a:bodyPr>
          <a:lstStyle/>
          <a:p>
            <a:pPr algn="l"/>
            <a:br>
              <a:rPr lang="en-IN" sz="2000" b="0" i="0" u="none" strike="noStrike" cap="non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b="0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1 – Establish expertise the right way (cont’d)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1787236"/>
            <a:ext cx="7454077" cy="443144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Economics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of a 4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house – $ 1 million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Spend in Interiors - $ 150,000 (15%)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Spend on Interior-Design - $ 15,000 (1.5%)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Spend on 3D Model, Rendered Images  and Videos -$ 1000  (0.1%) </a:t>
            </a:r>
          </a:p>
          <a:p>
            <a:pPr lvl="1">
              <a:lnSpc>
                <a:spcPct val="100000"/>
              </a:lnSpc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Mattrei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Please research and verify </a:t>
            </a:r>
            <a:r>
              <a:rPr 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these numbers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460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8A195E-584A-485A-BECD-66468900B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77A7-740C-43C7-8F2D-BD7067F12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525AAA-82CE-4027-A26C-B0EFFD856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514" y="0"/>
            <a:ext cx="7434070" cy="1474330"/>
          </a:xfrm>
        </p:spPr>
        <p:txBody>
          <a:bodyPr>
            <a:normAutofit/>
          </a:bodyPr>
          <a:lstStyle/>
          <a:p>
            <a:pPr algn="l"/>
            <a:r>
              <a:rPr lang="en-US" sz="2000" b="1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2 – Trust is a brick wall 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5062451"/>
            <a:ext cx="7454077" cy="115623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 steps 1 – 5 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845A957B-19E6-429A-7DD7-A0BD7E975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1212" y="983135"/>
            <a:ext cx="8571036" cy="366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859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8A195E-584A-485A-BECD-66468900B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77A7-740C-43C7-8F2D-BD7067F12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525AAA-82CE-4027-A26C-B0EFFD856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514" y="0"/>
            <a:ext cx="7434070" cy="1474330"/>
          </a:xfrm>
        </p:spPr>
        <p:txBody>
          <a:bodyPr>
            <a:normAutofit/>
          </a:bodyPr>
          <a:lstStyle/>
          <a:p>
            <a:pPr algn="l"/>
            <a:r>
              <a:rPr lang="en-US" sz="2000" b="1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2 – Trust is a brick wall 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4229100"/>
            <a:ext cx="7454077" cy="198958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 steps 6, 7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</a:p>
          <a:p>
            <a:pPr lvl="1">
              <a:lnSpc>
                <a:spcPct val="10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Commerce compliant assets in glTF</a:t>
            </a:r>
          </a:p>
          <a:p>
            <a:pPr lvl="1">
              <a:lnSpc>
                <a:spcPct val="10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Unity based solution on Windows, Android, iOS</a:t>
            </a:r>
          </a:p>
          <a:p>
            <a:pPr lvl="1">
              <a:lnSpc>
                <a:spcPct val="10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based 3D Reconstruction for Scale-Accurate model of Customer Space 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8221CC94-3440-6FC5-3430-503E3E369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489" y="1399591"/>
            <a:ext cx="2520000" cy="2520000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8FD5E60-73E2-7231-B32F-0FE789C23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0610" y="1399591"/>
            <a:ext cx="261008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658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8A195E-584A-485A-BECD-66468900B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77A7-740C-43C7-8F2D-BD7067F12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525AAA-82CE-4027-A26C-B0EFFD856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514" y="0"/>
            <a:ext cx="7434070" cy="1474330"/>
          </a:xfrm>
        </p:spPr>
        <p:txBody>
          <a:bodyPr>
            <a:normAutofit/>
          </a:bodyPr>
          <a:lstStyle/>
          <a:p>
            <a:pPr algn="l"/>
            <a:r>
              <a:rPr lang="en-US" sz="1800" b="1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3 – Give first, and give fast 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2628900"/>
            <a:ext cx="7454077" cy="358978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Stats and Quotes related to Personalization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than 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80% customers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prefer personalized solutions</a:t>
            </a:r>
          </a:p>
        </p:txBody>
      </p:sp>
    </p:spTree>
    <p:extLst>
      <p:ext uri="{BB962C8B-B14F-4D97-AF65-F5344CB8AC3E}">
        <p14:creationId xmlns:p14="http://schemas.microsoft.com/office/powerpoint/2010/main" val="42169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8A195E-584A-485A-BECD-66468900B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77A7-740C-43C7-8F2D-BD7067F12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525AAA-82CE-4027-A26C-B0EFFD856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514" y="0"/>
            <a:ext cx="7434070" cy="1474330"/>
          </a:xfrm>
        </p:spPr>
        <p:txBody>
          <a:bodyPr>
            <a:noAutofit/>
          </a:bodyPr>
          <a:lstStyle/>
          <a:p>
            <a:pPr algn="l"/>
            <a:br>
              <a:rPr lang="en-IN" sz="1800" b="0" i="0" u="none" strike="noStrike" cap="non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4 – Funnel for your life </a:t>
            </a:r>
            <a:br>
              <a:rPr lang="en-IN" sz="1800" b="0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1800" b="0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2628900"/>
            <a:ext cx="7454077" cy="358978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White Labelling </a:t>
            </a:r>
          </a:p>
          <a:p>
            <a:pPr lvl="1">
              <a:lnSpc>
                <a:spcPct val="10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 Customers of Vendors of Furniture, Lighting, Paints, Tiles, Sanitaryware</a:t>
            </a:r>
          </a:p>
          <a:p>
            <a:pPr lvl="1">
              <a:lnSpc>
                <a:spcPct val="10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Pricing by Vendors</a:t>
            </a:r>
          </a:p>
          <a:p>
            <a:pPr lvl="1">
              <a:lnSpc>
                <a:spcPct val="10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by VisCommerce</a:t>
            </a:r>
          </a:p>
          <a:p>
            <a:pPr lvl="1">
              <a:lnSpc>
                <a:spcPct val="10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 Share arrangements</a:t>
            </a:r>
          </a:p>
          <a:p>
            <a:pPr lvl="1">
              <a:lnSpc>
                <a:spcPct val="100000"/>
              </a:lnSpc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653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8A195E-584A-485A-BECD-66468900B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77A7-740C-43C7-8F2D-BD7067F12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525AAA-82CE-4027-A26C-B0EFFD856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514" y="0"/>
            <a:ext cx="7434070" cy="1474330"/>
          </a:xfrm>
        </p:spPr>
        <p:txBody>
          <a:bodyPr>
            <a:normAutofit/>
          </a:bodyPr>
          <a:lstStyle/>
          <a:p>
            <a:pPr algn="l"/>
            <a:r>
              <a:rPr lang="en-US" sz="1800" b="1" i="0" u="none" strike="noStrike" cap="non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</a:t>
            </a:r>
            <a:r>
              <a:rPr lang="en-US" sz="18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Conclusion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2628900"/>
            <a:ext cx="7454077" cy="358978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Patent pending solution by VisCommerce offers un-precedented power to folks interested in Interior Design. This could range from home-owners to commercial space designers like a Dentist Office etc. This innovation from VisCommerce leverages many leading technologies such as 3D, AI, Blockchain, Crypto and Web-Technologies. It offers new revenue streams, new markets and bulk sales for vendors in the furniture, paints, tiles, lighting, sanitary-ware sectors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further demos or business enquiries, please drop an email to rk@viscommerce.com</a:t>
            </a:r>
          </a:p>
        </p:txBody>
      </p:sp>
    </p:spTree>
    <p:extLst>
      <p:ext uri="{BB962C8B-B14F-4D97-AF65-F5344CB8AC3E}">
        <p14:creationId xmlns:p14="http://schemas.microsoft.com/office/powerpoint/2010/main" val="3627851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399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Times New Roman</vt:lpstr>
      <vt:lpstr>Vapor Trail</vt:lpstr>
      <vt:lpstr>Democratizing  Interior Design</vt:lpstr>
      <vt:lpstr>PowerPoint Presentation</vt:lpstr>
      <vt:lpstr>  # 1 – Establish expertise the right way</vt:lpstr>
      <vt:lpstr>  # 1 – Establish expertise the right way (cont’d)</vt:lpstr>
      <vt:lpstr># 2 – Trust is a brick wall </vt:lpstr>
      <vt:lpstr># 2 – Trust is a brick wall </vt:lpstr>
      <vt:lpstr># 3 – Give first, and give fast </vt:lpstr>
      <vt:lpstr> # 4 – Funnel for your life    </vt:lpstr>
      <vt:lpstr># 5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CHAITANYA RAMAKRISHNA TUMULURI-170201043</dc:creator>
  <cp:lastModifiedBy>rk tumuluri</cp:lastModifiedBy>
  <cp:revision>12</cp:revision>
  <dcterms:created xsi:type="dcterms:W3CDTF">2022-05-04T11:52:28Z</dcterms:created>
  <dcterms:modified xsi:type="dcterms:W3CDTF">2022-09-01T19:07:28Z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